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viewProps" Target="viewProp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tableStyles" Target="tableStyles.xml"/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2" Type="http://schemas.openxmlformats.org/officeDocument/2006/relationships/printerSettings" Target="printerSettings/printerSettings1.bin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06E84-F981-4B4E-9E9A-F355F3776705}" type="datetimeFigureOut">
              <a:rPr lang="en-US" smtClean="0"/>
              <a:t>12/16/11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2896B-2579-7249-822F-8F58074F78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06E84-F981-4B4E-9E9A-F355F3776705}" type="datetimeFigureOut">
              <a:rPr lang="en-US" smtClean="0"/>
              <a:t>12/16/11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2896B-2579-7249-822F-8F58074F78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06E84-F981-4B4E-9E9A-F355F3776705}" type="datetimeFigureOut">
              <a:rPr lang="en-US" smtClean="0"/>
              <a:t>12/16/11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2896B-2579-7249-822F-8F58074F78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06E84-F981-4B4E-9E9A-F355F3776705}" type="datetimeFigureOut">
              <a:rPr lang="en-US" smtClean="0"/>
              <a:t>12/16/11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2896B-2579-7249-822F-8F58074F78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06E84-F981-4B4E-9E9A-F355F3776705}" type="datetimeFigureOut">
              <a:rPr lang="en-US" smtClean="0"/>
              <a:t>12/16/11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2896B-2579-7249-822F-8F58074F78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06E84-F981-4B4E-9E9A-F355F3776705}" type="datetimeFigureOut">
              <a:rPr lang="en-US" smtClean="0"/>
              <a:t>12/16/11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2896B-2579-7249-822F-8F58074F78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06E84-F981-4B4E-9E9A-F355F3776705}" type="datetimeFigureOut">
              <a:rPr lang="en-US" smtClean="0"/>
              <a:t>12/16/11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2896B-2579-7249-822F-8F58074F78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06E84-F981-4B4E-9E9A-F355F3776705}" type="datetimeFigureOut">
              <a:rPr lang="en-US" smtClean="0"/>
              <a:t>12/16/11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2896B-2579-7249-822F-8F58074F78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06E84-F981-4B4E-9E9A-F355F3776705}" type="datetimeFigureOut">
              <a:rPr lang="en-US" smtClean="0"/>
              <a:t>12/16/11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2896B-2579-7249-822F-8F58074F78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06E84-F981-4B4E-9E9A-F355F3776705}" type="datetimeFigureOut">
              <a:rPr lang="en-US" smtClean="0"/>
              <a:t>12/16/11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2896B-2579-7249-822F-8F58074F78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06E84-F981-4B4E-9E9A-F355F3776705}" type="datetimeFigureOut">
              <a:rPr lang="en-US" smtClean="0"/>
              <a:t>12/16/11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2896B-2579-7249-822F-8F58074F78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306E84-F981-4B4E-9E9A-F355F3776705}" type="datetimeFigureOut">
              <a:rPr lang="en-US" smtClean="0"/>
              <a:t>12/16/11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A2896B-2579-7249-822F-8F58074F786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470025"/>
          </a:xfrm>
        </p:spPr>
        <p:txBody>
          <a:bodyPr>
            <a:normAutofit/>
          </a:bodyPr>
          <a:lstStyle/>
          <a:p>
            <a:r>
              <a:rPr lang="en-US" sz="8600" b="1" dirty="0" smtClean="0"/>
              <a:t>Call To Order</a:t>
            </a:r>
            <a:endParaRPr lang="en-US" sz="86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356" y="1762282"/>
            <a:ext cx="6400800" cy="1752600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chemeClr val="tx1"/>
                </a:solidFill>
              </a:rPr>
              <a:t>Why did Americans fight in the Revolutionary War?  What did they know and believe?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028" y="3332913"/>
            <a:ext cx="2882900" cy="2819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35208" y="3203333"/>
            <a:ext cx="4907074" cy="3210044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Imperialist or Anti-Imperialist?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The Spanish sunk the U.S.S. Maine, so we should take over their territories and colonies to teach them a lesson.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Reasons why we fought the American Revolution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We wanted democracy</a:t>
            </a:r>
          </a:p>
          <a:p>
            <a:r>
              <a:rPr lang="en-US" dirty="0" smtClean="0"/>
              <a:t>We believed that people should choose their own leaders</a:t>
            </a:r>
          </a:p>
          <a:p>
            <a:r>
              <a:rPr lang="en-US" dirty="0" smtClean="0"/>
              <a:t>We believed that citizens should give their consent to whomever is ruling them</a:t>
            </a:r>
          </a:p>
          <a:p>
            <a:r>
              <a:rPr lang="en-US" dirty="0" smtClean="0"/>
              <a:t>We believed that the government should be limited</a:t>
            </a:r>
          </a:p>
          <a:p>
            <a:r>
              <a:rPr lang="en-US" dirty="0" smtClean="0"/>
              <a:t>We believed that we shouldn’t be ruled by someone far away (King George III)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Imperialism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creation and/or maintenance of an unequal economic, cultural and territorial relationship, usually between states and often in the form of an empire, based on domination and subordination.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Anti-Imperialism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opposition to wars of conquest, particularly of non-contiguous territory or people with a different language or culture; opposing the expansion of a country beyond earlier borders.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Imperialist or Anti-Imperialist?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The United States believes in democracy, so it should allow other countries to choose their own governments.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Imperialist or Anti-Imperialist?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The United States is strong, and the strong are supposed to take over the weak</a:t>
            </a:r>
            <a:r>
              <a:rPr lang="en-US" dirty="0" smtClean="0"/>
              <a:t>. (Social Darwinism)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Imperialist or Anti-Imperialist?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The United States needs naval bases around the world to become a world power.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Imperialist or Anti-Imperialist?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All people are entitled to life, liberty and the pursuit of happiness, so we should stop colonizing countries.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Imperialist or Anti-Imperialist?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The United States earned its independence, so we should let other countries be independent.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299</Words>
  <Application>Microsoft Macintosh PowerPoint</Application>
  <PresentationFormat>On-screen Show (4:3)</PresentationFormat>
  <Paragraphs>24</Paragraphs>
  <Slides>10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Call To Order</vt:lpstr>
      <vt:lpstr>Reasons why we fought the American Revolution</vt:lpstr>
      <vt:lpstr>Imperialism</vt:lpstr>
      <vt:lpstr>Anti-Imperialism</vt:lpstr>
      <vt:lpstr>Imperialist or Anti-Imperialist?</vt:lpstr>
      <vt:lpstr>Imperialist or Anti-Imperialist?</vt:lpstr>
      <vt:lpstr>Imperialist or Anti-Imperialist?</vt:lpstr>
      <vt:lpstr>Imperialist or Anti-Imperialist?</vt:lpstr>
      <vt:lpstr>Imperialist or Anti-Imperialist?</vt:lpstr>
      <vt:lpstr>Imperialist or Anti-Imperialist?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Call To Order</dc:title>
  <dc:creator>Molly Zeins</dc:creator>
  <cp:lastModifiedBy>Molly Zeins</cp:lastModifiedBy>
  <cp:revision>1</cp:revision>
  <dcterms:created xsi:type="dcterms:W3CDTF">2011-12-16T10:58:50Z</dcterms:created>
  <dcterms:modified xsi:type="dcterms:W3CDTF">2011-12-16T11:07:36Z</dcterms:modified>
</cp:coreProperties>
</file>